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FEEDBACK MINI PROJETO VI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453" y="698809"/>
            <a:ext cx="67913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333BA7C-9BAC-4EFC-B839-67C93071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2" y="2646671"/>
            <a:ext cx="5685020" cy="278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FEEDBACK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Obtivemos muito feedback útil depois das discussões com os nossos colegas.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Tanto de correções e mudanças, como de visualizações e funcionalidades novas.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Alguns exemplos: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comparar individualmente de forma visual 2 filmes ou estúdios;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Visualização da distribuição dos subgéneros por género;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Possibilidade de escolha de um range de anos no bar chart dos géneros por ano;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fazer toggle da linha média no scatter plot combinado;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ver mais dados simples em geral.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IMPACTO DO FEEDBACK</a:t>
            </a:r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PROBLEMAS SURGIDOS</a:t>
            </a: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Após uma análise mais profunda dos nossos dados, identificámos alguns problemas, tanto na forma de dados em falta, como de dados errados.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  <a:endParaRPr dirty="0"/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ckwell"/>
              <a:buNone/>
            </a:pPr>
            <a:r>
              <a:rPr lang="pt-PT" sz="4000"/>
              <a:t>DATASET NOVO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1"/>
          </p:nvPr>
        </p:nvSpPr>
        <p:spPr>
          <a:xfrm>
            <a:off x="1008184" y="1459906"/>
            <a:ext cx="10175630" cy="196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Felizmente, encontrámos um novo dataset bastante semelhante, com vários valores corrigidos.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Este dataset contém entradas de 1977-2019, com todos os atributos que o antigo tinha, e ainda mais alguns (budget do filme e dinheiro </a:t>
            </a:r>
            <a:r>
              <a:rPr lang="pt-PT" u="sng"/>
              <a:t>gerado</a:t>
            </a:r>
            <a:r>
              <a:rPr lang="pt-PT"/>
              <a:t> domesticamente).</a:t>
            </a:r>
            <a:endParaRPr/>
          </a:p>
        </p:txBody>
      </p:sp>
      <p:pic>
        <p:nvPicPr>
          <p:cNvPr id="185" name="Google Shape;185;p14" descr="Uma imagem com quadro de resultados, texto, monitor,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54" y="3566175"/>
            <a:ext cx="10515595" cy="157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NOVA PROTOTIPAGEM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Com estes campos novos, surgiram ideias de visualizações novas,  que achámos interessantes e pedimos feedback de novo sobre as mesmas, que acabou por ser bastante positivo.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AREA CHART</a:t>
            </a:r>
            <a:endParaRPr/>
          </a:p>
        </p:txBody>
      </p:sp>
      <p:pic>
        <p:nvPicPr>
          <p:cNvPr id="4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D9BF2E29-8DFB-41D9-AEA1-9C71A3E8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9" y="1847523"/>
            <a:ext cx="9139225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BAR CHART</a:t>
            </a:r>
            <a:endParaRPr/>
          </a:p>
        </p:txBody>
      </p:sp>
      <p:pic>
        <p:nvPicPr>
          <p:cNvPr id="203" name="Google Shape;203;p17" descr="Uma imagem com texto, quadro branc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076" y="2120900"/>
            <a:ext cx="9846197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Decidimos por fim, explorar as visualizações que receberam o melhor feedback: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combined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bubble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heatmap;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stacked area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stacked bar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Mas, se nos for possível, poderemos implementar algumas das outras.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ANÁLISE DOS DADOS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  <p:pic>
        <p:nvPicPr>
          <p:cNvPr id="111" name="Google Shape;111;p2" descr="Uma imagem com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b="77939"/>
          <a:stretch/>
        </p:blipFill>
        <p:spPr>
          <a:xfrm>
            <a:off x="500079" y="5276902"/>
            <a:ext cx="10717114" cy="14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APLICAÇÃO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            Decidimos usar uma estrutura simples para a aplicação, onde apenas temos uma página principal, e fazemos scroll para ver as várias visualizações diferentes. 	Fizemos esta decisão para nos podermos focar principalmente nas visualizações, eventualmente adaptaremos a aplicação para um formato mais estético.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PROTOTIPOS DE BAIXA FIDELIDADE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Desenhámos os protótipos para ver no geral se era possível verificar os fenómenos que queríamos demonstrar com as nossas visualizações.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LINE GRAPH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21" y="319925"/>
            <a:ext cx="5749202" cy="30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9E2315F7-316D-44F0-9B45-5998537D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8" y="2093976"/>
            <a:ext cx="6133106" cy="303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00" y="114361"/>
            <a:ext cx="54483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6AE73C13-6908-4782-BD31-AC61B9E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" y="3093137"/>
            <a:ext cx="7169051" cy="274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BUBBLE CHART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79494"/>
            <a:ext cx="6033584" cy="445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5AEC786E-EEC3-4674-B31D-02526C6A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17" y="2168029"/>
            <a:ext cx="6236185" cy="377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COMBINED SCATTER PLOT</a:t>
            </a:r>
            <a:endParaRPr/>
          </a:p>
        </p:txBody>
      </p:sp>
      <p:pic>
        <p:nvPicPr>
          <p:cNvPr id="4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B2E51C2-FB63-4241-8DCE-22385C41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8" y="2031149"/>
            <a:ext cx="6330065" cy="244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6C850A-437A-419B-B990-8F2FBC08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03" y="1629918"/>
            <a:ext cx="5071227" cy="44151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HEATMAP</a:t>
            </a:r>
            <a:endParaRPr/>
          </a:p>
        </p:txBody>
      </p:sp>
      <p:pic>
        <p:nvPicPr>
          <p:cNvPr id="153" name="Google Shape;153;p9" descr="Uma imagem com text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20100" y="2120900"/>
            <a:ext cx="7758300" cy="40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Ecrã Panorâmico</PresentationFormat>
  <Paragraphs>49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Symbols</vt:lpstr>
      <vt:lpstr>Rockwell</vt:lpstr>
      <vt:lpstr>Tipo de Madeira</vt:lpstr>
      <vt:lpstr>FEEDBACK MINI PROJETO VI</vt:lpstr>
      <vt:lpstr>ANÁLISE DOS DADOS</vt:lpstr>
      <vt:lpstr>APLICAÇÃO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1</cp:revision>
  <dcterms:created xsi:type="dcterms:W3CDTF">2020-11-24T11:10:16Z</dcterms:created>
  <dcterms:modified xsi:type="dcterms:W3CDTF">2020-11-25T09:49:56Z</dcterms:modified>
</cp:coreProperties>
</file>